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85" d="100"/>
          <a:sy n="85" d="100"/>
        </p:scale>
        <p:origin x="648" y="96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09.11.2022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81405" cy="5066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в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ОПС Майский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адресу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385433,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Республика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Адыгея,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Кошехабльский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р-н, п. Майский, ул. Заводская, д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b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14 лет, после получения </a:t>
            </a:r>
            <a:r>
              <a:rPr lang="ru-RU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в ОПС по Макропрограмме.</a:t>
            </a: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15813</TotalTime>
  <Words>339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Смолина Жанна Рудольфовна</cp:lastModifiedBy>
  <cp:revision>800</cp:revision>
  <cp:lastPrinted>2022-10-12T06:08:00Z</cp:lastPrinted>
  <dcterms:created xsi:type="dcterms:W3CDTF">2021-07-19T08:04:33Z</dcterms:created>
  <dcterms:modified xsi:type="dcterms:W3CDTF">2022-11-09T13:34:18Z</dcterms:modified>
</cp:coreProperties>
</file>